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8" r:id="rId5"/>
    <p:sldId id="316" r:id="rId6"/>
    <p:sldId id="317" r:id="rId7"/>
    <p:sldId id="318" r:id="rId8"/>
    <p:sldId id="319" r:id="rId9"/>
    <p:sldId id="324" r:id="rId10"/>
    <p:sldId id="325" r:id="rId11"/>
    <p:sldId id="326" r:id="rId12"/>
    <p:sldId id="322" r:id="rId13"/>
    <p:sldId id="321" r:id="rId14"/>
    <p:sldId id="315" r:id="rId1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FF51B4-06E9-4853-969E-4672A738677B}" v="29" dt="2026-02-02T11:45:46.2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undo custSel addSld delSld modSld">
      <pc:chgData name="Sharjeel Imtiaz" userId="7c3386fc-2d59-45b2-a28c-90741ce0c493" providerId="ADAL" clId="{6A98113E-D1A0-4826-8536-8B3FF8F1A61E}" dt="2026-02-02T11:45:49.916" v="92" actId="1076"/>
      <pc:docMkLst>
        <pc:docMk/>
      </pc:docMkLst>
      <pc:sldChg chg="modSp mod">
        <pc:chgData name="Sharjeel Imtiaz" userId="7c3386fc-2d59-45b2-a28c-90741ce0c493" providerId="ADAL" clId="{6A98113E-D1A0-4826-8536-8B3FF8F1A61E}" dt="2026-02-02T10:34:12.575" v="2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10:34:12.575" v="2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45:49.916" v="92" actId="1076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11:33:37.540" v="88" actId="20577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1:45:49.916" v="92" actId="1076"/>
          <ac:spMkLst>
            <pc:docMk/>
            <pc:sldMk cId="3713294393" sldId="316"/>
            <ac:spMk id="4" creationId="{B29CA636-0F26-099B-54BE-8E723F3E0231}"/>
          </ac:spMkLst>
        </pc:spChg>
        <pc:spChg chg="add del mod">
          <ac:chgData name="Sharjeel Imtiaz" userId="7c3386fc-2d59-45b2-a28c-90741ce0c493" providerId="ADAL" clId="{6A98113E-D1A0-4826-8536-8B3FF8F1A61E}" dt="2026-02-02T10:34:56.961" v="8"/>
          <ac:spMkLst>
            <pc:docMk/>
            <pc:sldMk cId="3713294393" sldId="316"/>
            <ac:spMk id="5" creationId="{86BFD6C3-6785-9B21-8ABE-027FC3B0865E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02:12.395" v="44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11:01:21.631" v="38" actId="20577"/>
          <ac:spMkLst>
            <pc:docMk/>
            <pc:sldMk cId="2500382762" sldId="318"/>
            <ac:spMk id="4" creationId="{227281A4-CBCE-CA16-9454-25CA84ACC6C8}"/>
          </ac:spMkLst>
        </pc:spChg>
        <pc:spChg chg="add del mod">
          <ac:chgData name="Sharjeel Imtiaz" userId="7c3386fc-2d59-45b2-a28c-90741ce0c493" providerId="ADAL" clId="{6A98113E-D1A0-4826-8536-8B3FF8F1A61E}" dt="2026-02-02T11:02:12.395" v="44"/>
          <ac:spMkLst>
            <pc:docMk/>
            <pc:sldMk cId="2500382762" sldId="318"/>
            <ac:spMk id="7" creationId="{6BD8E071-306C-D492-CECB-937684450B40}"/>
          </ac:spMkLst>
        </pc:spChg>
        <pc:picChg chg="add mod">
          <ac:chgData name="Sharjeel Imtiaz" userId="7c3386fc-2d59-45b2-a28c-90741ce0c493" providerId="ADAL" clId="{6A98113E-D1A0-4826-8536-8B3FF8F1A61E}" dt="2026-02-02T10:59:57.422" v="12" actId="1076"/>
          <ac:picMkLst>
            <pc:docMk/>
            <pc:sldMk cId="2500382762" sldId="318"/>
            <ac:picMk id="6" creationId="{C91EC75A-9B37-1B2B-9424-1F86E3381A78}"/>
          </ac:picMkLst>
        </pc:picChg>
        <pc:picChg chg="del">
          <ac:chgData name="Sharjeel Imtiaz" userId="7c3386fc-2d59-45b2-a28c-90741ce0c493" providerId="ADAL" clId="{6A98113E-D1A0-4826-8536-8B3FF8F1A61E}" dt="2026-02-02T10:59:07.617" v="9" actId="478"/>
          <ac:picMkLst>
            <pc:docMk/>
            <pc:sldMk cId="2500382762" sldId="318"/>
            <ac:picMk id="9" creationId="{46B2DA28-05E6-4C0D-3B38-B6557C03CE4E}"/>
          </ac:picMkLst>
        </pc:picChg>
        <pc:picChg chg="add mod">
          <ac:chgData name="Sharjeel Imtiaz" userId="7c3386fc-2d59-45b2-a28c-90741ce0c493" providerId="ADAL" clId="{6A98113E-D1A0-4826-8536-8B3FF8F1A61E}" dt="2026-02-02T11:02:10.886" v="42" actId="1076"/>
          <ac:picMkLst>
            <pc:docMk/>
            <pc:sldMk cId="2500382762" sldId="318"/>
            <ac:picMk id="10" creationId="{9BBD6255-014D-A231-172F-C560BA0768C3}"/>
          </ac:picMkLst>
        </pc:picChg>
        <pc:picChg chg="del">
          <ac:chgData name="Sharjeel Imtiaz" userId="7c3386fc-2d59-45b2-a28c-90741ce0c493" providerId="ADAL" clId="{6A98113E-D1A0-4826-8536-8B3FF8F1A61E}" dt="2026-02-02T10:59:08.835" v="10" actId="478"/>
          <ac:picMkLst>
            <pc:docMk/>
            <pc:sldMk cId="2500382762" sldId="318"/>
            <ac:picMk id="11" creationId="{0D72220E-0A49-394F-478B-AE6D827D1CC7}"/>
          </ac:picMkLst>
        </pc:picChg>
      </pc:sldChg>
      <pc:sldChg chg="addSp delSp modSp mod">
        <pc:chgData name="Sharjeel Imtiaz" userId="7c3386fc-2d59-45b2-a28c-90741ce0c493" providerId="ADAL" clId="{6A98113E-D1A0-4826-8536-8B3FF8F1A61E}" dt="2026-02-02T11:03:12.831" v="59" actId="1076"/>
        <pc:sldMkLst>
          <pc:docMk/>
          <pc:sldMk cId="724921506" sldId="319"/>
        </pc:sldMkLst>
        <pc:spChg chg="mod">
          <ac:chgData name="Sharjeel Imtiaz" userId="7c3386fc-2d59-45b2-a28c-90741ce0c493" providerId="ADAL" clId="{6A98113E-D1A0-4826-8536-8B3FF8F1A61E}" dt="2026-02-02T11:02:58.185" v="54"/>
          <ac:spMkLst>
            <pc:docMk/>
            <pc:sldMk cId="724921506" sldId="319"/>
            <ac:spMk id="2" creationId="{CE281729-9ED7-FC8E-C6E7-59F71720427A}"/>
          </ac:spMkLst>
        </pc:spChg>
        <pc:spChg chg="mod">
          <ac:chgData name="Sharjeel Imtiaz" userId="7c3386fc-2d59-45b2-a28c-90741ce0c493" providerId="ADAL" clId="{6A98113E-D1A0-4826-8536-8B3FF8F1A61E}" dt="2026-02-02T11:03:07.650" v="58" actId="15"/>
          <ac:spMkLst>
            <pc:docMk/>
            <pc:sldMk cId="724921506" sldId="319"/>
            <ac:spMk id="4" creationId="{EFF410B8-C2F7-2E69-A801-2856E5762EB9}"/>
          </ac:spMkLst>
        </pc:spChg>
        <pc:picChg chg="del">
          <ac:chgData name="Sharjeel Imtiaz" userId="7c3386fc-2d59-45b2-a28c-90741ce0c493" providerId="ADAL" clId="{6A98113E-D1A0-4826-8536-8B3FF8F1A61E}" dt="2026-02-02T11:02:19.678" v="45" actId="478"/>
          <ac:picMkLst>
            <pc:docMk/>
            <pc:sldMk cId="724921506" sldId="319"/>
            <ac:picMk id="5" creationId="{4FF4D6B1-0A20-03C1-4BBA-841178D5AAA4}"/>
          </ac:picMkLst>
        </pc:picChg>
        <pc:picChg chg="add mod">
          <ac:chgData name="Sharjeel Imtiaz" userId="7c3386fc-2d59-45b2-a28c-90741ce0c493" providerId="ADAL" clId="{6A98113E-D1A0-4826-8536-8B3FF8F1A61E}" dt="2026-02-02T11:02:23.506" v="47" actId="1076"/>
          <ac:picMkLst>
            <pc:docMk/>
            <pc:sldMk cId="724921506" sldId="319"/>
            <ac:picMk id="6" creationId="{5B8D35CD-9163-20AB-BD4A-37CCB390CC22}"/>
          </ac:picMkLst>
        </pc:picChg>
        <pc:picChg chg="add mod">
          <ac:chgData name="Sharjeel Imtiaz" userId="7c3386fc-2d59-45b2-a28c-90741ce0c493" providerId="ADAL" clId="{6A98113E-D1A0-4826-8536-8B3FF8F1A61E}" dt="2026-02-02T11:03:12.831" v="59" actId="1076"/>
          <ac:picMkLst>
            <pc:docMk/>
            <pc:sldMk cId="724921506" sldId="319"/>
            <ac:picMk id="7" creationId="{98B3421F-F7C2-C44F-32BB-3B0EF88DB6D7}"/>
          </ac:picMkLst>
        </pc:picChg>
      </pc:sldChg>
      <pc:sldChg chg="modSp mod">
        <pc:chgData name="Sharjeel Imtiaz" userId="7c3386fc-2d59-45b2-a28c-90741ce0c493" providerId="ADAL" clId="{6A98113E-D1A0-4826-8536-8B3FF8F1A61E}" dt="2026-02-02T11:06:49.649" v="86" actId="20577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1:06:49.649" v="86" actId="20577"/>
          <ac:spMkLst>
            <pc:docMk/>
            <pc:sldMk cId="1993138723" sldId="321"/>
            <ac:spMk id="4" creationId="{F03E2AE9-8848-307B-484F-ABE72A3B76F7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06:36.198" v="82" actId="1076"/>
        <pc:sldMkLst>
          <pc:docMk/>
          <pc:sldMk cId="3507451214" sldId="322"/>
        </pc:sldMkLst>
        <pc:spChg chg="add mod">
          <ac:chgData name="Sharjeel Imtiaz" userId="7c3386fc-2d59-45b2-a28c-90741ce0c493" providerId="ADAL" clId="{6A98113E-D1A0-4826-8536-8B3FF8F1A61E}" dt="2026-02-02T11:06:17.716" v="79"/>
          <ac:spMkLst>
            <pc:docMk/>
            <pc:sldMk cId="3507451214" sldId="322"/>
            <ac:spMk id="5" creationId="{0881BDA8-B712-3F43-E423-004A2740D8C3}"/>
          </ac:spMkLst>
        </pc:spChg>
        <pc:picChg chg="del">
          <ac:chgData name="Sharjeel Imtiaz" userId="7c3386fc-2d59-45b2-a28c-90741ce0c493" providerId="ADAL" clId="{6A98113E-D1A0-4826-8536-8B3FF8F1A61E}" dt="2026-02-02T11:06:08.702" v="78" actId="478"/>
          <ac:picMkLst>
            <pc:docMk/>
            <pc:sldMk cId="3507451214" sldId="322"/>
            <ac:picMk id="6" creationId="{49D821CB-FAF6-5B36-C9B7-CE74287C3EDC}"/>
          </ac:picMkLst>
        </pc:picChg>
        <pc:picChg chg="add mod">
          <ac:chgData name="Sharjeel Imtiaz" userId="7c3386fc-2d59-45b2-a28c-90741ce0c493" providerId="ADAL" clId="{6A98113E-D1A0-4826-8536-8B3FF8F1A61E}" dt="2026-02-02T11:06:36.198" v="82" actId="1076"/>
          <ac:picMkLst>
            <pc:docMk/>
            <pc:sldMk cId="3507451214" sldId="322"/>
            <ac:picMk id="8" creationId="{F8139F41-91F8-0761-6C9E-4308B5DDE608}"/>
          </ac:picMkLst>
        </pc:picChg>
      </pc:sldChg>
      <pc:sldChg chg="del">
        <pc:chgData name="Sharjeel Imtiaz" userId="7c3386fc-2d59-45b2-a28c-90741ce0c493" providerId="ADAL" clId="{6A98113E-D1A0-4826-8536-8B3FF8F1A61E}" dt="2026-02-02T11:04:41.596" v="66" actId="47"/>
        <pc:sldMkLst>
          <pc:docMk/>
          <pc:sldMk cId="1254790194" sldId="323"/>
        </pc:sldMkLst>
      </pc:sldChg>
      <pc:sldChg chg="modSp add">
        <pc:chgData name="Sharjeel Imtiaz" userId="7c3386fc-2d59-45b2-a28c-90741ce0c493" providerId="ADAL" clId="{6A98113E-D1A0-4826-8536-8B3FF8F1A61E}" dt="2026-02-02T11:03:43.314" v="62"/>
        <pc:sldMkLst>
          <pc:docMk/>
          <pc:sldMk cId="2158015751" sldId="324"/>
        </pc:sldMkLst>
        <pc:spChg chg="mod">
          <ac:chgData name="Sharjeel Imtiaz" userId="7c3386fc-2d59-45b2-a28c-90741ce0c493" providerId="ADAL" clId="{6A98113E-D1A0-4826-8536-8B3FF8F1A61E}" dt="2026-02-02T11:03:35.700" v="61"/>
          <ac:spMkLst>
            <pc:docMk/>
            <pc:sldMk cId="2158015751" sldId="324"/>
            <ac:spMk id="2" creationId="{257E993E-CECA-0177-0607-E87AB958A49A}"/>
          </ac:spMkLst>
        </pc:spChg>
        <pc:spChg chg="mod">
          <ac:chgData name="Sharjeel Imtiaz" userId="7c3386fc-2d59-45b2-a28c-90741ce0c493" providerId="ADAL" clId="{6A98113E-D1A0-4826-8536-8B3FF8F1A61E}" dt="2026-02-02T11:03:43.314" v="62"/>
          <ac:spMkLst>
            <pc:docMk/>
            <pc:sldMk cId="2158015751" sldId="324"/>
            <ac:spMk id="4" creationId="{C407C8B7-414B-31DF-F765-304DAC5AB440}"/>
          </ac:spMkLst>
        </pc:spChg>
      </pc:sldChg>
      <pc:sldChg chg="modSp add">
        <pc:chgData name="Sharjeel Imtiaz" userId="7c3386fc-2d59-45b2-a28c-90741ce0c493" providerId="ADAL" clId="{6A98113E-D1A0-4826-8536-8B3FF8F1A61E}" dt="2026-02-02T11:04:23.581" v="65"/>
        <pc:sldMkLst>
          <pc:docMk/>
          <pc:sldMk cId="2159511763" sldId="325"/>
        </pc:sldMkLst>
        <pc:spChg chg="mod">
          <ac:chgData name="Sharjeel Imtiaz" userId="7c3386fc-2d59-45b2-a28c-90741ce0c493" providerId="ADAL" clId="{6A98113E-D1A0-4826-8536-8B3FF8F1A61E}" dt="2026-02-02T11:04:14.070" v="64"/>
          <ac:spMkLst>
            <pc:docMk/>
            <pc:sldMk cId="2159511763" sldId="325"/>
            <ac:spMk id="2" creationId="{0C66AFDB-F1A0-B178-6C0F-452A10FBD11E}"/>
          </ac:spMkLst>
        </pc:spChg>
        <pc:spChg chg="mod">
          <ac:chgData name="Sharjeel Imtiaz" userId="7c3386fc-2d59-45b2-a28c-90741ce0c493" providerId="ADAL" clId="{6A98113E-D1A0-4826-8536-8B3FF8F1A61E}" dt="2026-02-02T11:04:23.581" v="65"/>
          <ac:spMkLst>
            <pc:docMk/>
            <pc:sldMk cId="2159511763" sldId="325"/>
            <ac:spMk id="4" creationId="{FA7ACAC9-DA70-503D-FE17-6D824708880B}"/>
          </ac:spMkLst>
        </pc:spChg>
      </pc:sldChg>
      <pc:sldChg chg="addSp delSp modSp add mod">
        <pc:chgData name="Sharjeel Imtiaz" userId="7c3386fc-2d59-45b2-a28c-90741ce0c493" providerId="ADAL" clId="{6A98113E-D1A0-4826-8536-8B3FF8F1A61E}" dt="2026-02-02T11:05:38.130" v="77" actId="1076"/>
        <pc:sldMkLst>
          <pc:docMk/>
          <pc:sldMk cId="3808168359" sldId="326"/>
        </pc:sldMkLst>
        <pc:spChg chg="mod">
          <ac:chgData name="Sharjeel Imtiaz" userId="7c3386fc-2d59-45b2-a28c-90741ce0c493" providerId="ADAL" clId="{6A98113E-D1A0-4826-8536-8B3FF8F1A61E}" dt="2026-02-02T11:04:59.157" v="68"/>
          <ac:spMkLst>
            <pc:docMk/>
            <pc:sldMk cId="3808168359" sldId="326"/>
            <ac:spMk id="2" creationId="{D63015AE-82C8-6D8A-1442-FA384A9590CD}"/>
          </ac:spMkLst>
        </pc:spChg>
        <pc:spChg chg="mod">
          <ac:chgData name="Sharjeel Imtiaz" userId="7c3386fc-2d59-45b2-a28c-90741ce0c493" providerId="ADAL" clId="{6A98113E-D1A0-4826-8536-8B3FF8F1A61E}" dt="2026-02-02T11:05:29.985" v="75" actId="15"/>
          <ac:spMkLst>
            <pc:docMk/>
            <pc:sldMk cId="3808168359" sldId="326"/>
            <ac:spMk id="4" creationId="{A4D72B73-80FB-7863-8189-05B8C57DADE9}"/>
          </ac:spMkLst>
        </pc:spChg>
        <pc:picChg chg="add mod">
          <ac:chgData name="Sharjeel Imtiaz" userId="7c3386fc-2d59-45b2-a28c-90741ce0c493" providerId="ADAL" clId="{6A98113E-D1A0-4826-8536-8B3FF8F1A61E}" dt="2026-02-02T11:05:38.130" v="77" actId="1076"/>
          <ac:picMkLst>
            <pc:docMk/>
            <pc:sldMk cId="3808168359" sldId="326"/>
            <ac:picMk id="5" creationId="{E3532B76-56B3-15AA-609B-8986E4990039}"/>
          </ac:picMkLst>
        </pc:picChg>
        <pc:picChg chg="del mod">
          <ac:chgData name="Sharjeel Imtiaz" userId="7c3386fc-2d59-45b2-a28c-90741ce0c493" providerId="ADAL" clId="{6A98113E-D1A0-4826-8536-8B3FF8F1A61E}" dt="2026-02-02T11:05:12.110" v="71" actId="478"/>
          <ac:picMkLst>
            <pc:docMk/>
            <pc:sldMk cId="3808168359" sldId="326"/>
            <ac:picMk id="7" creationId="{9B4384CE-7064-9063-12F9-A39A707264D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n-US" sz="2800" dirty="0"/>
              <a:t>LAB 3 – Finite State Machines (FSM)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Lab3_StudentID.zip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Verilog module file </a:t>
            </a:r>
            <a:r>
              <a:rPr lang="en-US"/>
              <a:t>(lab3.</a:t>
            </a:r>
            <a:r>
              <a:rPr lang="en-US" dirty="0"/>
              <a:t>v)</a:t>
            </a:r>
          </a:p>
          <a:p>
            <a:pPr lvl="1"/>
            <a:r>
              <a:rPr lang="en-US" dirty="0"/>
              <a:t>Screenshot of successful simulation</a:t>
            </a:r>
          </a:p>
          <a:p>
            <a:pPr lvl="1"/>
            <a:r>
              <a:rPr lang="en-US" dirty="0"/>
              <a:t>Waveform screenshot showing correct behavior</a:t>
            </a:r>
          </a:p>
          <a:p>
            <a:pPr lvl="1"/>
            <a:r>
              <a:rPr lang="en-US" dirty="0"/>
              <a:t>Brief description of router working flow (in your own words)</a:t>
            </a:r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</a:t>
            </a:r>
            <a:r>
              <a:rPr lang="en-US"/>
              <a:t>3</a:t>
            </a:r>
            <a:r>
              <a:rPr lang="et-EE"/>
              <a:t>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Understand and implement Finite State Machines (FSMs) in Verilog</a:t>
            </a:r>
          </a:p>
          <a:p>
            <a:pPr lvl="1"/>
            <a:r>
              <a:rPr lang="en-US" dirty="0"/>
              <a:t>Design a sequential hash function using FSM-based control</a:t>
            </a:r>
          </a:p>
          <a:p>
            <a:pPr lvl="1"/>
            <a:r>
              <a:rPr lang="en-US" dirty="0"/>
              <a:t>Handle overflow conditions using state transitions</a:t>
            </a:r>
          </a:p>
          <a:p>
            <a:pPr lvl="1"/>
            <a:r>
              <a:rPr lang="en-US" dirty="0"/>
              <a:t>Verify FSM behavior using simulation and waveform analysis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5958016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Design an FSM-based circuit that computes a simple hash function over sequential input data.</a:t>
            </a:r>
          </a:p>
          <a:p>
            <a:r>
              <a:rPr lang="en-US" b="1" dirty="0"/>
              <a:t>Hash Function:</a:t>
            </a:r>
          </a:p>
          <a:p>
            <a:pPr lvl="1"/>
            <a:r>
              <a:rPr lang="en-US" dirty="0"/>
              <a:t>Used for signature generation or reduction</a:t>
            </a:r>
          </a:p>
          <a:p>
            <a:pPr lvl="1"/>
            <a:r>
              <a:rPr lang="en-US" dirty="0"/>
              <a:t>Fix operation:</a:t>
            </a:r>
          </a:p>
          <a:p>
            <a:pPr lvl="2"/>
            <a:r>
              <a:rPr lang="en-US" dirty="0"/>
              <a:t>hash = (hash mod 997) + 7</a:t>
            </a:r>
            <a:endParaRPr lang="en-US" b="1" dirty="0"/>
          </a:p>
          <a:p>
            <a:r>
              <a:rPr lang="en-US" dirty="0"/>
              <a:t>A testbench is provided in </a:t>
            </a:r>
            <a:r>
              <a:rPr lang="en-US" b="1" dirty="0"/>
              <a:t>lab3_tb.v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1EC75A-9B37-1B2B-9424-1F86E3381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1035887"/>
            <a:ext cx="5226319" cy="51691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BD6255-014D-A231-172F-C560BA076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12109"/>
            <a:ext cx="5384474" cy="13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81729-9ED7-FC8E-C6E7-59F71720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Inputs</a:t>
            </a:r>
            <a:r>
              <a:rPr lang="et-EE" dirty="0"/>
              <a:t> and </a:t>
            </a:r>
            <a:r>
              <a:rPr lang="et-EE" dirty="0" err="1"/>
              <a:t>Outputs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E3074F-6A1A-7DBA-8ABD-5C441F7624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410B8-C2F7-2E69-A801-2856E5762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t-EE" b="1" dirty="0" err="1"/>
              <a:t>Inputs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 err="1"/>
              <a:t>clk</a:t>
            </a:r>
            <a:r>
              <a:rPr lang="et-EE" dirty="0"/>
              <a:t> – </a:t>
            </a:r>
            <a:r>
              <a:rPr lang="et-EE" dirty="0" err="1"/>
              <a:t>system</a:t>
            </a:r>
            <a:r>
              <a:rPr lang="et-EE" dirty="0"/>
              <a:t> </a:t>
            </a:r>
            <a:r>
              <a:rPr lang="et-EE" dirty="0" err="1"/>
              <a:t>clock</a:t>
            </a:r>
            <a:endParaRPr lang="et-EE" dirty="0"/>
          </a:p>
          <a:p>
            <a:pPr lvl="1"/>
            <a:r>
              <a:rPr lang="et-EE" dirty="0" err="1"/>
              <a:t>rst_n</a:t>
            </a:r>
            <a:r>
              <a:rPr lang="et-EE" dirty="0"/>
              <a:t> – </a:t>
            </a:r>
            <a:r>
              <a:rPr lang="et-EE" dirty="0" err="1"/>
              <a:t>asynchronous</a:t>
            </a:r>
            <a:r>
              <a:rPr lang="et-EE" dirty="0"/>
              <a:t> </a:t>
            </a:r>
            <a:r>
              <a:rPr lang="et-EE" dirty="0" err="1"/>
              <a:t>active-low</a:t>
            </a:r>
            <a:r>
              <a:rPr lang="et-EE" dirty="0"/>
              <a:t> </a:t>
            </a:r>
            <a:r>
              <a:rPr lang="et-EE" dirty="0" err="1"/>
              <a:t>reset</a:t>
            </a:r>
            <a:endParaRPr lang="et-EE" dirty="0"/>
          </a:p>
          <a:p>
            <a:pPr lvl="1"/>
            <a:r>
              <a:rPr lang="et-EE" dirty="0" err="1"/>
              <a:t>use_seed</a:t>
            </a:r>
            <a:r>
              <a:rPr lang="et-EE" dirty="0"/>
              <a:t> – </a:t>
            </a:r>
            <a:r>
              <a:rPr lang="et-EE" dirty="0" err="1"/>
              <a:t>selects</a:t>
            </a:r>
            <a:r>
              <a:rPr lang="et-EE" dirty="0"/>
              <a:t> </a:t>
            </a:r>
            <a:r>
              <a:rPr lang="et-EE" dirty="0" err="1"/>
              <a:t>initial</a:t>
            </a:r>
            <a:r>
              <a:rPr lang="et-EE" dirty="0"/>
              <a:t> </a:t>
            </a:r>
            <a:r>
              <a:rPr lang="et-EE" dirty="0" err="1"/>
              <a:t>hash</a:t>
            </a:r>
            <a:r>
              <a:rPr lang="et-EE" dirty="0"/>
              <a:t> </a:t>
            </a:r>
            <a:r>
              <a:rPr lang="et-EE" dirty="0" err="1"/>
              <a:t>value</a:t>
            </a:r>
            <a:endParaRPr lang="et-EE" dirty="0"/>
          </a:p>
          <a:p>
            <a:pPr lvl="1"/>
            <a:r>
              <a:rPr lang="et-EE" dirty="0" err="1"/>
              <a:t>data_i</a:t>
            </a:r>
            <a:r>
              <a:rPr lang="et-EE" dirty="0"/>
              <a:t> (8-bit) – </a:t>
            </a:r>
            <a:r>
              <a:rPr lang="et-EE" dirty="0" err="1"/>
              <a:t>input</a:t>
            </a:r>
            <a:r>
              <a:rPr lang="et-EE" dirty="0"/>
              <a:t> </a:t>
            </a:r>
            <a:r>
              <a:rPr lang="et-EE" dirty="0" err="1"/>
              <a:t>data</a:t>
            </a:r>
            <a:endParaRPr lang="et-EE" dirty="0"/>
          </a:p>
          <a:p>
            <a:pPr lvl="1"/>
            <a:r>
              <a:rPr lang="et-EE" dirty="0" err="1"/>
              <a:t>valid_i</a:t>
            </a:r>
            <a:r>
              <a:rPr lang="et-EE" dirty="0"/>
              <a:t> – </a:t>
            </a:r>
            <a:r>
              <a:rPr lang="et-EE" dirty="0" err="1"/>
              <a:t>indicates</a:t>
            </a:r>
            <a:r>
              <a:rPr lang="et-EE" dirty="0"/>
              <a:t> valid </a:t>
            </a:r>
            <a:r>
              <a:rPr lang="et-EE" dirty="0" err="1"/>
              <a:t>input</a:t>
            </a:r>
            <a:r>
              <a:rPr lang="et-EE" dirty="0"/>
              <a:t> </a:t>
            </a:r>
            <a:r>
              <a:rPr lang="et-EE" dirty="0" err="1"/>
              <a:t>data</a:t>
            </a:r>
            <a:endParaRPr lang="et-EE" dirty="0"/>
          </a:p>
          <a:p>
            <a:r>
              <a:rPr lang="et-EE" b="1" dirty="0" err="1"/>
              <a:t>Outputs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 err="1"/>
              <a:t>data_o</a:t>
            </a:r>
            <a:r>
              <a:rPr lang="et-EE" dirty="0"/>
              <a:t> – </a:t>
            </a:r>
            <a:r>
              <a:rPr lang="et-EE" dirty="0" err="1"/>
              <a:t>hash</a:t>
            </a:r>
            <a:r>
              <a:rPr lang="et-EE" dirty="0"/>
              <a:t> </a:t>
            </a:r>
            <a:r>
              <a:rPr lang="et-EE" dirty="0" err="1"/>
              <a:t>output</a:t>
            </a:r>
            <a:endParaRPr lang="et-EE" dirty="0"/>
          </a:p>
          <a:p>
            <a:pPr lvl="1"/>
            <a:r>
              <a:rPr lang="et-EE" dirty="0" err="1"/>
              <a:t>valid_o</a:t>
            </a:r>
            <a:r>
              <a:rPr lang="et-EE" dirty="0"/>
              <a:t> – </a:t>
            </a:r>
            <a:r>
              <a:rPr lang="et-EE" dirty="0" err="1"/>
              <a:t>indicates</a:t>
            </a:r>
            <a:r>
              <a:rPr lang="et-EE" dirty="0"/>
              <a:t> valid </a:t>
            </a:r>
            <a:r>
              <a:rPr lang="et-EE" dirty="0" err="1"/>
              <a:t>hash</a:t>
            </a:r>
            <a:r>
              <a:rPr lang="et-EE" dirty="0"/>
              <a:t> </a:t>
            </a:r>
            <a:r>
              <a:rPr lang="et-EE" dirty="0" err="1"/>
              <a:t>output</a:t>
            </a:r>
            <a:endParaRPr lang="et-EE" dirty="0"/>
          </a:p>
          <a:p>
            <a:r>
              <a:rPr lang="et-EE" b="1" dirty="0" err="1"/>
              <a:t>Initial</a:t>
            </a:r>
            <a:r>
              <a:rPr lang="et-EE" b="1" dirty="0"/>
              <a:t> </a:t>
            </a:r>
            <a:r>
              <a:rPr lang="et-EE" b="1" dirty="0" err="1"/>
              <a:t>Hash</a:t>
            </a:r>
            <a:r>
              <a:rPr lang="et-EE" b="1" dirty="0"/>
              <a:t> </a:t>
            </a:r>
            <a:r>
              <a:rPr lang="et-EE" b="1" dirty="0" err="1"/>
              <a:t>Value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333 </a:t>
            </a:r>
            <a:r>
              <a:rPr lang="et-EE" dirty="0" err="1"/>
              <a:t>if</a:t>
            </a:r>
            <a:r>
              <a:rPr lang="et-EE" dirty="0"/>
              <a:t> </a:t>
            </a:r>
            <a:r>
              <a:rPr lang="et-EE" dirty="0" err="1"/>
              <a:t>use_seed</a:t>
            </a:r>
            <a:r>
              <a:rPr lang="et-EE" dirty="0"/>
              <a:t> = 1</a:t>
            </a:r>
          </a:p>
          <a:p>
            <a:pPr lvl="1"/>
            <a:r>
              <a:rPr lang="et-EE" dirty="0"/>
              <a:t>0 </a:t>
            </a:r>
            <a:r>
              <a:rPr lang="et-EE" dirty="0" err="1"/>
              <a:t>if</a:t>
            </a:r>
            <a:r>
              <a:rPr lang="et-EE" dirty="0"/>
              <a:t> </a:t>
            </a:r>
            <a:r>
              <a:rPr lang="et-EE" dirty="0" err="1"/>
              <a:t>use_seed</a:t>
            </a:r>
            <a:r>
              <a:rPr lang="et-EE" dirty="0"/>
              <a:t> = 0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8D35CD-9163-20AB-BD4A-37CCB390CC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1187184"/>
            <a:ext cx="5226319" cy="5169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B3421F-F7C2-C44F-32BB-3B0EF88DB6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52099"/>
            <a:ext cx="5384474" cy="13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2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10AB0-A46D-AED3-3A59-17A9A520B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E993E-CECA-0177-0607-E87AB958A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FSM </a:t>
            </a:r>
            <a:r>
              <a:rPr lang="et-EE" dirty="0" err="1"/>
              <a:t>Functional</a:t>
            </a:r>
            <a:r>
              <a:rPr lang="et-EE" dirty="0"/>
              <a:t> </a:t>
            </a:r>
            <a:r>
              <a:rPr lang="et-EE" dirty="0" err="1"/>
              <a:t>Rules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FB9C2-C791-9F72-245F-CF09032E82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07C8B7-414B-31DF-F765-304DAC5AB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n-US" dirty="0"/>
              <a:t>On every clock cycle: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valid_i</a:t>
            </a:r>
            <a:r>
              <a:rPr lang="en-US" dirty="0"/>
              <a:t> = 1, input data is processed</a:t>
            </a:r>
          </a:p>
          <a:p>
            <a:r>
              <a:rPr lang="en-US" dirty="0"/>
              <a:t>If no overflow occurs:</a:t>
            </a:r>
          </a:p>
          <a:p>
            <a:pPr lvl="1"/>
            <a:r>
              <a:rPr lang="en-US" dirty="0" err="1"/>
              <a:t>data_i</a:t>
            </a:r>
            <a:r>
              <a:rPr lang="en-US" dirty="0"/>
              <a:t> is added to current hash</a:t>
            </a:r>
          </a:p>
          <a:p>
            <a:pPr lvl="1"/>
            <a:r>
              <a:rPr lang="en-US" dirty="0" err="1"/>
              <a:t>valid_o</a:t>
            </a:r>
            <a:r>
              <a:rPr lang="en-US" dirty="0"/>
              <a:t> is asserted</a:t>
            </a:r>
          </a:p>
          <a:p>
            <a:r>
              <a:rPr lang="en-US" dirty="0"/>
              <a:t>If overflow occurs:</a:t>
            </a:r>
          </a:p>
          <a:p>
            <a:pPr lvl="1"/>
            <a:r>
              <a:rPr lang="en-US" dirty="0"/>
              <a:t>Addition still happens</a:t>
            </a:r>
          </a:p>
          <a:p>
            <a:pPr lvl="1"/>
            <a:r>
              <a:rPr lang="en-US" dirty="0" err="1"/>
              <a:t>valid_o</a:t>
            </a:r>
            <a:r>
              <a:rPr lang="en-US" dirty="0"/>
              <a:t> is </a:t>
            </a:r>
            <a:r>
              <a:rPr lang="en-US" dirty="0" err="1"/>
              <a:t>deasserted</a:t>
            </a:r>
            <a:r>
              <a:rPr lang="en-US" dirty="0"/>
              <a:t> immediately</a:t>
            </a:r>
          </a:p>
          <a:p>
            <a:pPr lvl="1"/>
            <a:r>
              <a:rPr lang="en-US" dirty="0"/>
              <a:t>One clock cycle is spent in a </a:t>
            </a:r>
            <a:r>
              <a:rPr lang="en-US" b="1" dirty="0"/>
              <a:t>fix state</a:t>
            </a:r>
            <a:endParaRPr lang="en-US" dirty="0"/>
          </a:p>
          <a:p>
            <a:r>
              <a:rPr lang="en-US" b="1" dirty="0"/>
              <a:t>Fix Operation:</a:t>
            </a:r>
            <a:endParaRPr lang="en-US" dirty="0"/>
          </a:p>
          <a:p>
            <a:r>
              <a:rPr lang="en-US" dirty="0"/>
              <a:t>hash = (hash mod 997) + 7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2A6A12-59EC-73E5-0570-6BFD21BB8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1187184"/>
            <a:ext cx="5226319" cy="5169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8C3655-EA82-C51A-62E6-44EFED40B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52099"/>
            <a:ext cx="5384474" cy="13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015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7195C-04A5-8670-1D2E-68AAC594A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6AFDB-F1A0-B178-6C0F-452A10FBD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FSM </a:t>
            </a:r>
            <a:r>
              <a:rPr lang="et-EE" dirty="0" err="1"/>
              <a:t>Constraints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7BCCC4-BF17-B7FC-5105-B704694B5A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ACAC9-DA70-503D-FE17-6D8247088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n-US" dirty="0"/>
              <a:t>Must use </a:t>
            </a:r>
            <a:r>
              <a:rPr lang="en-US" b="1" dirty="0"/>
              <a:t>2-always block FSM template</a:t>
            </a:r>
            <a:endParaRPr lang="en-US" dirty="0"/>
          </a:p>
          <a:p>
            <a:pPr lvl="1"/>
            <a:r>
              <a:rPr lang="en-US" dirty="0"/>
              <a:t>One sequential block</a:t>
            </a:r>
          </a:p>
          <a:p>
            <a:pPr lvl="1"/>
            <a:r>
              <a:rPr lang="en-US" dirty="0"/>
              <a:t>One combinational block</a:t>
            </a:r>
          </a:p>
          <a:p>
            <a:r>
              <a:rPr lang="en-US" dirty="0"/>
              <a:t>Reset must be </a:t>
            </a:r>
            <a:r>
              <a:rPr lang="en-US" b="1" dirty="0"/>
              <a:t>asynchronous and active-low</a:t>
            </a:r>
            <a:endParaRPr lang="en-US" dirty="0"/>
          </a:p>
          <a:p>
            <a:r>
              <a:rPr lang="en-US" dirty="0"/>
              <a:t>FSM must contain </a:t>
            </a:r>
            <a:r>
              <a:rPr lang="en-US" b="1" dirty="0"/>
              <a:t>4 states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start</a:t>
            </a:r>
          </a:p>
          <a:p>
            <a:pPr lvl="1"/>
            <a:r>
              <a:rPr lang="en-US" dirty="0"/>
              <a:t>idle</a:t>
            </a:r>
          </a:p>
          <a:p>
            <a:pPr lvl="1"/>
            <a:r>
              <a:rPr lang="en-US" dirty="0"/>
              <a:t>run</a:t>
            </a:r>
          </a:p>
          <a:p>
            <a:pPr lvl="1"/>
            <a:r>
              <a:rPr lang="en-US" dirty="0"/>
              <a:t>fix</a:t>
            </a:r>
          </a:p>
          <a:p>
            <a:r>
              <a:rPr lang="en-US" dirty="0"/>
              <a:t>State transitions must follow the given FSM diagram.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0AAD11-95F9-B9E7-A400-5EA0858CE1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1187184"/>
            <a:ext cx="5226319" cy="51691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B290AA-28CC-94D3-F188-D84B218CDF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52099"/>
            <a:ext cx="5384474" cy="13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1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6B11DF-1554-66E5-22E6-836AB3957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015AE-82C8-6D8A-1442-FA384A959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Verification</a:t>
            </a:r>
            <a:r>
              <a:rPr lang="et-EE" dirty="0"/>
              <a:t> &amp; Part 2 </a:t>
            </a:r>
            <a:r>
              <a:rPr lang="et-EE" dirty="0" err="1"/>
              <a:t>Task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D758F1-37F4-5B8B-8435-0CB85814DA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D72B73-80FB-7863-8189-05B8C57DAD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n-US" b="1" dirty="0"/>
              <a:t>Verification:</a:t>
            </a:r>
            <a:endParaRPr lang="en-US" dirty="0"/>
          </a:p>
          <a:p>
            <a:pPr lvl="1"/>
            <a:r>
              <a:rPr lang="en-US" dirty="0"/>
              <a:t>Expected waveform is provided</a:t>
            </a:r>
          </a:p>
          <a:p>
            <a:pPr lvl="1"/>
            <a:r>
              <a:rPr lang="en-US" dirty="0"/>
              <a:t>Use waveform viewer to verify:</a:t>
            </a:r>
          </a:p>
          <a:p>
            <a:pPr lvl="2"/>
            <a:r>
              <a:rPr lang="en-US" dirty="0"/>
              <a:t>State transitions</a:t>
            </a:r>
          </a:p>
          <a:p>
            <a:pPr lvl="2"/>
            <a:r>
              <a:rPr lang="en-US" dirty="0"/>
              <a:t>Hash updates</a:t>
            </a:r>
          </a:p>
          <a:p>
            <a:pPr lvl="2"/>
            <a:r>
              <a:rPr lang="en-US" dirty="0"/>
              <a:t>Overflow and fix behavior</a:t>
            </a:r>
          </a:p>
          <a:p>
            <a:r>
              <a:rPr lang="en-US" b="1" dirty="0"/>
              <a:t>Part 2 – Collision Analysis:</a:t>
            </a:r>
            <a:endParaRPr lang="en-US" dirty="0"/>
          </a:p>
          <a:p>
            <a:pPr lvl="1"/>
            <a:r>
              <a:rPr lang="en-US" dirty="0"/>
              <a:t>Modify the testbench to create a </a:t>
            </a:r>
            <a:r>
              <a:rPr lang="en-US" b="1" dirty="0"/>
              <a:t>hash collision</a:t>
            </a:r>
            <a:endParaRPr lang="en-US" dirty="0"/>
          </a:p>
          <a:p>
            <a:pPr lvl="1"/>
            <a:r>
              <a:rPr lang="en-US" dirty="0"/>
              <a:t>A collision occurs when:</a:t>
            </a:r>
          </a:p>
          <a:p>
            <a:pPr lvl="2"/>
            <a:r>
              <a:rPr lang="en-US" dirty="0"/>
              <a:t>Two different input sequences produce the same hash</a:t>
            </a:r>
          </a:p>
          <a:p>
            <a:pPr lvl="1"/>
            <a:r>
              <a:rPr lang="en-US" dirty="0"/>
              <a:t>Use:</a:t>
            </a:r>
          </a:p>
          <a:p>
            <a:pPr lvl="2"/>
            <a:r>
              <a:rPr lang="en-US" dirty="0"/>
              <a:t>Long input sequences</a:t>
            </a:r>
          </a:p>
          <a:p>
            <a:pPr lvl="2"/>
            <a:r>
              <a:rPr lang="en-US" dirty="0"/>
              <a:t>Reset between hash operations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C6D950-290B-5D37-D7A0-D0D5EDF52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1187184"/>
            <a:ext cx="5226319" cy="5169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532B76-56B3-15AA-609B-8986E4990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03" y="5514531"/>
            <a:ext cx="5384474" cy="132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6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6FC8A-0927-864E-D40F-9FC33AA87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Expected</a:t>
            </a:r>
            <a:r>
              <a:rPr lang="et-EE" dirty="0"/>
              <a:t> </a:t>
            </a:r>
            <a:r>
              <a:rPr lang="et-EE" dirty="0" err="1"/>
              <a:t>waveform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5296F4-B9A1-0725-D945-604C85FDD7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9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881BDA8-B712-3F43-E423-004A2740D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inputs are 8’d231 (8’hE7)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139F41-91F8-0761-6C9E-4308B5DDE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7254"/>
            <a:ext cx="12191063" cy="1492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51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Props1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48570</TotalTime>
  <Words>618</Words>
  <Application>Microsoft Office PowerPoint</Application>
  <PresentationFormat>Widescreen</PresentationFormat>
  <Paragraphs>133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Office Theme</vt:lpstr>
      <vt:lpstr>PowerPoint Presentation</vt:lpstr>
      <vt:lpstr>Lab 3 Overview</vt:lpstr>
      <vt:lpstr>Basic Linux Setup</vt:lpstr>
      <vt:lpstr> Lab Description</vt:lpstr>
      <vt:lpstr>Inputs and Outputs</vt:lpstr>
      <vt:lpstr>FSM Functional Rules</vt:lpstr>
      <vt:lpstr>FSM Constraints</vt:lpstr>
      <vt:lpstr>Verification &amp; Part 2 Task</vt:lpstr>
      <vt:lpstr>Expected waveform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441</cp:revision>
  <dcterms:created xsi:type="dcterms:W3CDTF">2019-11-21T08:16:41Z</dcterms:created>
  <dcterms:modified xsi:type="dcterms:W3CDTF">2026-02-02T11:45:51Z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